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6" r:id="rId3"/>
  </p:sldMasterIdLst>
  <p:notesMasterIdLst>
    <p:notesMasterId r:id="rId5"/>
  </p:notesMasterIdLst>
  <p:sldIdLst>
    <p:sldId id="256" r:id="rId4"/>
    <p:sldId id="621" r:id="rId6"/>
    <p:sldId id="687" r:id="rId7"/>
    <p:sldId id="692" r:id="rId8"/>
    <p:sldId id="693" r:id="rId9"/>
    <p:sldId id="694" r:id="rId10"/>
    <p:sldId id="689" r:id="rId11"/>
    <p:sldId id="69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D6CD"/>
    <a:srgbClr val="C731D7"/>
    <a:srgbClr val="F1CBF5"/>
    <a:srgbClr val="DAE3F3"/>
    <a:srgbClr val="FFFFFF"/>
    <a:srgbClr val="70130B"/>
    <a:srgbClr val="F2F2F2"/>
    <a:srgbClr val="990000"/>
    <a:srgbClr val="BB271A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596" autoAdjust="0"/>
  </p:normalViewPr>
  <p:slideViewPr>
    <p:cSldViewPr snapToGrid="0" snapToObjects="1">
      <p:cViewPr varScale="1">
        <p:scale>
          <a:sx n="101" d="100"/>
          <a:sy n="101" d="100"/>
        </p:scale>
        <p:origin x="23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A6BE1A-EBEC-6E4F-B3D0-9EEBE249050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FA0B27-4EE5-6442-9424-7A0329C3AC2A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  <p:txBody>
          <a:bodyPr/>
          <a:lstStyle/>
          <a:p/>
        </p:txBody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AFA0B27-4EE5-6442-9424-7A0329C3AC2A}" type="slidenum">
              <a:rPr/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697752" y="1076326"/>
            <a:ext cx="10796495" cy="247967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485899" y="2983971"/>
            <a:ext cx="9144000" cy="111389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z="1800" dirty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单击此处编辑母版作者信息样式</a:t>
            </a:r>
            <a:endParaRPr lang="zh-CN" altLang="en-US" sz="1800" dirty="0">
              <a:effectLst/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7" name="圆角矩形 6"/>
          <p:cNvSpPr/>
          <p:nvPr userDrawn="1"/>
        </p:nvSpPr>
        <p:spPr>
          <a:xfrm>
            <a:off x="812798" y="1402663"/>
            <a:ext cx="10521244" cy="105833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79813"/>
            <a:ext cx="9144000" cy="848376"/>
          </a:xfrm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accent3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05345"/>
            <a:ext cx="10515600" cy="4971618"/>
          </a:xfrm>
        </p:spPr>
        <p:txBody>
          <a:bodyPr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 dirty="0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2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193803"/>
            <a:ext cx="10515600" cy="4983163"/>
          </a:xfrm>
        </p:spPr>
        <p:txBody>
          <a:bodyPr vert="eaVert"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圆角矩形 6"/>
          <p:cNvSpPr/>
          <p:nvPr userDrawn="1"/>
        </p:nvSpPr>
        <p:spPr>
          <a:xfrm>
            <a:off x="697752" y="1076326"/>
            <a:ext cx="10796495" cy="247967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7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7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7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7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9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2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4354"/>
            <a:ext cx="10515600" cy="474260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25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2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29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547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32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359210"/>
            <a:ext cx="5157787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547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34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59210"/>
            <a:ext cx="5183188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3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36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7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38" name="矩形 11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39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矩形 7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4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4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2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5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5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5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9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6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6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矩形 8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67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6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6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6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8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485899" y="2983971"/>
            <a:ext cx="9144000" cy="111389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z="1800" dirty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单击此处编辑母版作者信息样式</a:t>
            </a:r>
            <a:endParaRPr lang="zh-CN" altLang="en-US" sz="1800" dirty="0">
              <a:effectLst/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92" name="圆角矩形 6"/>
          <p:cNvSpPr/>
          <p:nvPr userDrawn="1"/>
        </p:nvSpPr>
        <p:spPr>
          <a:xfrm>
            <a:off x="812798" y="1402663"/>
            <a:ext cx="10521244" cy="1058334"/>
          </a:xfrm>
          <a:prstGeom prst="roundRect">
            <a:avLst>
              <a:gd name="adj" fmla="val 0"/>
            </a:avLst>
          </a:prstGeom>
          <a:solidFill>
            <a:srgbClr val="D8D8D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93" name="标题 1"/>
          <p:cNvSpPr>
            <a:spLocks noGrp="1"/>
          </p:cNvSpPr>
          <p:nvPr>
            <p:ph type="ctrTitle"/>
          </p:nvPr>
        </p:nvSpPr>
        <p:spPr>
          <a:xfrm>
            <a:off x="1524000" y="1579813"/>
            <a:ext cx="9144000" cy="848376"/>
          </a:xfrm>
        </p:spPr>
        <p:txBody>
          <a:bodyPr anchor="ctr">
            <a:normAutofit/>
          </a:bodyPr>
          <a:lstStyle>
            <a:lvl1pPr algn="ctr">
              <a:defRPr sz="2800">
                <a:solidFill>
                  <a:schemeClr val="accent3"/>
                </a:solidFill>
              </a:defRPr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矩形 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9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97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05345"/>
            <a:ext cx="10515600" cy="4971618"/>
          </a:xfrm>
        </p:spPr>
        <p:txBody>
          <a:bodyPr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00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1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126067"/>
            <a:ext cx="5181600" cy="5050896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6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05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0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 dirty="0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7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08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2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 marL="273050" indent="-273050">
              <a:buFont typeface="Wingdings" panose="05000000000000000000" pitchFamily="2" charset="2"/>
              <a:buChar char="Ø"/>
              <a:defRPr kumimoji="1" lang="zh-CN" altLang="en-US"/>
            </a:lvl1pPr>
          </a:lstStyle>
          <a:p>
            <a:pPr marL="273050" lvl="0" indent="-273050"/>
            <a:r>
              <a:rPr kumimoji="1" lang="zh-CN" altLang="en-US" dirty="0"/>
              <a:t>编辑母版文本样式
第二级
第三级
第四级
第五级</a:t>
            </a:r>
            <a:endParaRPr kumimoji="1" lang="zh-CN" altLang="en-US" dirty="0"/>
          </a:p>
        </p:txBody>
      </p:sp>
      <p:sp>
        <p:nvSpPr>
          <p:cNvPr id="109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矩形 12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12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矩形 13"/>
          <p:cNvSpPr/>
          <p:nvPr userDrawn="1"/>
        </p:nvSpPr>
        <p:spPr>
          <a:xfrm>
            <a:off x="0" y="3"/>
            <a:ext cx="12192000" cy="942109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 sz="1800"/>
          </a:p>
        </p:txBody>
      </p:sp>
      <p:sp>
        <p:nvSpPr>
          <p:cNvPr id="115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193803"/>
            <a:ext cx="10515600" cy="4983163"/>
          </a:xfrm>
        </p:spPr>
        <p:txBody>
          <a:bodyPr vert="eaVert"/>
          <a:lstStyle>
            <a:lvl1pPr marL="273050" indent="-273050">
              <a:buFont typeface="Wingdings" panose="05000000000000000000" pitchFamily="2" charset="2"/>
              <a:buChar char="Ø"/>
              <a:defRPr/>
            </a:lvl1pPr>
          </a:lstStyle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116" name="标题 1"/>
          <p:cNvSpPr>
            <a:spLocks noGrp="1"/>
          </p:cNvSpPr>
          <p:nvPr>
            <p:ph type="title"/>
          </p:nvPr>
        </p:nvSpPr>
        <p:spPr>
          <a:xfrm>
            <a:off x="838200" y="48493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rgbClr val="70130B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6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434354"/>
            <a:ext cx="10515600" cy="474260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61247"/>
            <a:ext cx="5181600" cy="47157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547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359210"/>
            <a:ext cx="5157787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547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359210"/>
            <a:ext cx="5183188" cy="383045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4"/>
            <a:ext cx="12192000" cy="1335644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8" Type="http://schemas.openxmlformats.org/officeDocument/2006/relationships/theme" Target="../theme/theme2.xml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724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</a:fld>
            <a:endParaRPr 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6637866"/>
            <a:ext cx="4080000" cy="22013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Zicong Hong</a:t>
            </a:r>
            <a:endParaRPr kumimoji="1" lang="zh-CN" altLang="en-US" sz="1200" dirty="0"/>
          </a:p>
        </p:txBody>
      </p:sp>
      <p:sp>
        <p:nvSpPr>
          <p:cNvPr id="8" name="矩形 7"/>
          <p:cNvSpPr/>
          <p:nvPr userDrawn="1"/>
        </p:nvSpPr>
        <p:spPr>
          <a:xfrm>
            <a:off x="4044000" y="6637870"/>
            <a:ext cx="4080000" cy="220133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rgbClr val="990000"/>
                </a:solidFill>
              </a:rPr>
              <a:t>PEILab</a:t>
            </a:r>
            <a:r>
              <a:rPr kumimoji="1" lang="en-US" altLang="zh-CN" sz="1200" dirty="0">
                <a:solidFill>
                  <a:srgbClr val="990000"/>
                </a:solidFill>
              </a:rPr>
              <a:t> Presentation Template</a:t>
            </a:r>
            <a:endParaRPr kumimoji="1" lang="zh-CN" altLang="en-US" sz="1200" dirty="0">
              <a:solidFill>
                <a:srgbClr val="990000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8112000" y="6637866"/>
            <a:ext cx="4080000" cy="220134"/>
          </a:xfrm>
          <a:prstGeom prst="rect">
            <a:avLst/>
          </a:pr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0" name="日期占位符 3"/>
          <p:cNvSpPr txBox="1"/>
          <p:nvPr userDrawn="1"/>
        </p:nvSpPr>
        <p:spPr>
          <a:xfrm>
            <a:off x="9753603" y="6637868"/>
            <a:ext cx="1356781" cy="2201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F0945-07F1-ED4A-8297-30DB81EF9BD1}" type="datetime1">
              <a:rPr lang="zh-CN" altLang="en-US" sz="1000" smtClean="0">
                <a:solidFill>
                  <a:srgbClr val="99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1" name="日期占位符 3"/>
          <p:cNvSpPr txBox="1"/>
          <p:nvPr userDrawn="1"/>
        </p:nvSpPr>
        <p:spPr>
          <a:xfrm>
            <a:off x="11353801" y="6637868"/>
            <a:ext cx="728507" cy="220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42B4B9-4F4F-DC40-8BF5-0036F3636617}" type="slidenum">
              <a:rPr lang="en-US" sz="1000" smtClean="0">
                <a:solidFill>
                  <a:srgbClr val="990000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52282"/>
            <a:ext cx="10515600" cy="4724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zh-CN" altLang="en-US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/>
            </a:fld>
            <a:endParaRPr lang="en-US" dirty="0"/>
          </a:p>
        </p:txBody>
      </p:sp>
      <p:sp>
        <p:nvSpPr>
          <p:cNvPr id="13" name="矩形 6"/>
          <p:cNvSpPr/>
          <p:nvPr userDrawn="1"/>
        </p:nvSpPr>
        <p:spPr>
          <a:xfrm>
            <a:off x="0" y="6637866"/>
            <a:ext cx="4080000" cy="220134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Zicong Hong</a:t>
            </a:r>
            <a:endParaRPr kumimoji="1" lang="en-US" altLang="zh-CN" sz="1200" dirty="0"/>
          </a:p>
        </p:txBody>
      </p:sp>
      <p:sp>
        <p:nvSpPr>
          <p:cNvPr id="14" name="矩形 7"/>
          <p:cNvSpPr/>
          <p:nvPr userDrawn="1"/>
        </p:nvSpPr>
        <p:spPr>
          <a:xfrm>
            <a:off x="4044000" y="6637870"/>
            <a:ext cx="4080000" cy="220133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err="1">
                <a:solidFill>
                  <a:srgbClr val="990000"/>
                </a:solidFill>
              </a:rPr>
              <a:t>PEILab</a:t>
            </a:r>
            <a:r>
              <a:rPr kumimoji="1" lang="en-US" altLang="zh-CN" sz="1200" dirty="0">
                <a:solidFill>
                  <a:srgbClr val="990000"/>
                </a:solidFill>
              </a:rPr>
              <a:t> Presentation</a:t>
            </a:r>
            <a:endParaRPr kumimoji="1" lang="zh-CN" altLang="en-US" sz="1200" dirty="0">
              <a:solidFill>
                <a:srgbClr val="990000"/>
              </a:solidFill>
            </a:endParaRPr>
          </a:p>
        </p:txBody>
      </p:sp>
      <p:sp>
        <p:nvSpPr>
          <p:cNvPr id="15" name="矩形 8"/>
          <p:cNvSpPr/>
          <p:nvPr userDrawn="1"/>
        </p:nvSpPr>
        <p:spPr>
          <a:xfrm>
            <a:off x="8112000" y="6637866"/>
            <a:ext cx="4080000" cy="220134"/>
          </a:xfrm>
          <a:prstGeom prst="rect">
            <a:avLst/>
          </a:prstGeom>
          <a:solidFill>
            <a:srgbClr val="D3D3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6" name="日期占位符 3"/>
          <p:cNvSpPr txBox="1"/>
          <p:nvPr userDrawn="1"/>
        </p:nvSpPr>
        <p:spPr>
          <a:xfrm>
            <a:off x="9753603" y="6637868"/>
            <a:ext cx="1356781" cy="2201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25F0945-07F1-ED4A-8297-30DB81EF9BD1}" type="datetime1">
              <a:rPr lang="zh-CN" altLang="en-US"/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17" name="日期占位符 3"/>
          <p:cNvSpPr txBox="1"/>
          <p:nvPr userDrawn="1"/>
        </p:nvSpPr>
        <p:spPr>
          <a:xfrm>
            <a:off x="11353801" y="6637868"/>
            <a:ext cx="728507" cy="220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42B4B9-4F4F-DC40-8BF5-0036F3636617}" type="slidenum">
              <a:rPr/>
            </a:fld>
            <a:endParaRPr lang="en-US" sz="1000" dirty="0">
              <a:solidFill>
                <a:srgbClr val="990000"/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4.xml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4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GB" altLang="zh-CN" sz="4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PEILab</a:t>
            </a:r>
            <a:r>
              <a:rPr lang="en-GB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Group Meeting</a:t>
            </a:r>
            <a:endParaRPr lang="zh-CN" altLang="en-US" sz="4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1655762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sz="2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Leader: </a:t>
            </a:r>
            <a:r>
              <a:rPr lang="en-US" sz="24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Zicong</a:t>
            </a:r>
            <a:r>
              <a:rPr 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Hong</a:t>
            </a:r>
            <a:endParaRPr dirty="0"/>
          </a:p>
          <a:p>
            <a:pPr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Team Member: Jian Lin, Haodong Wang, </a:t>
            </a:r>
            <a:r>
              <a:rPr lang="en-US" sz="22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Qianli</a:t>
            </a: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Liu, </a:t>
            </a:r>
            <a:r>
              <a:rPr lang="en-US" sz="2200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Kaibin</a:t>
            </a:r>
            <a:r>
              <a:rPr 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Guo, Junjie Liu</a:t>
            </a:r>
            <a:endParaRPr dirty="0"/>
          </a:p>
        </p:txBody>
      </p:sp>
      <p:sp>
        <p:nvSpPr>
          <p:cNvPr id="4" name="矩形 7"/>
          <p:cNvSpPr/>
          <p:nvPr/>
        </p:nvSpPr>
        <p:spPr>
          <a:xfrm>
            <a:off x="5652476" y="6087176"/>
            <a:ext cx="10791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133F592-41F1-F240-8EE9-1722D1E2CA99}" type="datetime1">
              <a:rPr lang="zh-CN" altLang="en-US"/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" name="组合 5"/>
          <p:cNvGrpSpPr/>
          <p:nvPr/>
        </p:nvGrpSpPr>
        <p:grpSpPr>
          <a:xfrm>
            <a:off x="3171882" y="5257604"/>
            <a:ext cx="5848237" cy="527178"/>
            <a:chOff x="1753402" y="4102506"/>
            <a:chExt cx="6762090" cy="609555"/>
          </a:xfrm>
        </p:grpSpPr>
        <p:pic>
          <p:nvPicPr>
            <p:cNvPr id="6" name="图片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753402" y="4102506"/>
              <a:ext cx="1608721" cy="609555"/>
            </a:xfrm>
            <a:prstGeom prst="rect">
              <a:avLst/>
            </a:prstGeom>
          </p:spPr>
        </p:pic>
        <p:pic>
          <p:nvPicPr>
            <p:cNvPr id="7" name="Picture 4" descr="Hong Kong Polytechnic University Logo (PolyU) - PNG Logo Vector Downloads  (SVG, EPS)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601498" y="4152534"/>
              <a:ext cx="2913994" cy="559527"/>
            </a:xfrm>
            <a:prstGeom prst="rect">
              <a:avLst/>
            </a:prstGeom>
            <a:noFill/>
          </p:spPr>
        </p:pic>
        <p:pic>
          <p:nvPicPr>
            <p:cNvPr id="8" name="Picture 6" descr="Download Hkust - Hong Kong University Of Science And Technology Logo PNG  Image with No Background - PNGkey.com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593477" y="4152534"/>
              <a:ext cx="1776667" cy="559527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9095" y="1693545"/>
            <a:ext cx="8893810" cy="40049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1398905" y="1405255"/>
            <a:ext cx="9394190" cy="4813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sp>
        <p:nvSpPr>
          <p:cNvPr id="5" name="文本框 4"/>
          <p:cNvSpPr txBox="1"/>
          <p:nvPr/>
        </p:nvSpPr>
        <p:spPr>
          <a:xfrm>
            <a:off x="7786370" y="44367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loss function:</a:t>
            </a:r>
            <a:endParaRPr lang="zh-CN" altLang="en-US" b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6370" y="4934585"/>
            <a:ext cx="4324350" cy="4000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9850" y="2803525"/>
            <a:ext cx="4057650" cy="10287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683500" y="23101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attention mask:</a:t>
            </a:r>
            <a:endParaRPr lang="zh-CN" altLang="en-US" b="1"/>
          </a:p>
        </p:txBody>
      </p:sp>
      <p:pic>
        <p:nvPicPr>
          <p:cNvPr id="10" name="图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91440" y="1891665"/>
            <a:ext cx="739267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6735" y="1949450"/>
            <a:ext cx="8559165" cy="437642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859530" y="1507490"/>
            <a:ext cx="4474210" cy="563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b="1"/>
              <a:t>Reuse of VoCo Cache</a:t>
            </a:r>
            <a:endParaRPr lang="en-US" altLang="zh-CN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25" y="1760855"/>
            <a:ext cx="11182350" cy="441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297180" y="1482090"/>
            <a:ext cx="6210935" cy="49574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9745" y="1482090"/>
            <a:ext cx="4862195" cy="2776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650" y="4258310"/>
            <a:ext cx="4894580" cy="21818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91440" y="274955"/>
            <a:ext cx="10515600" cy="907863"/>
          </a:xfrm>
        </p:spPr>
        <p:txBody>
          <a:bodyPr/>
          <a:p>
            <a:r>
              <a:rPr lang="en-US" altLang="zh-CN" sz="4000"/>
              <a:t>VoCo-LLaMA</a:t>
            </a:r>
            <a:endParaRPr lang="en-US" altLang="zh-CN" sz="4000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91713" y="1423489"/>
            <a:ext cx="5268685" cy="4615542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5574665" y="1513205"/>
            <a:ext cx="6379845" cy="4337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230</Words>
  <Application>WPS 演示</Application>
  <PresentationFormat>宽屏</PresentationFormat>
  <Paragraphs>27</Paragraphs>
  <Slides>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30" baseType="lpstr">
      <vt:lpstr>Arial</vt:lpstr>
      <vt:lpstr>宋体</vt:lpstr>
      <vt:lpstr>Wingdings</vt:lpstr>
      <vt:lpstr>Hiragino Sans GB W3</vt:lpstr>
      <vt:lpstr>Adobe Heiti Std R</vt:lpstr>
      <vt:lpstr>Yu Gothic UI Semilight</vt:lpstr>
      <vt:lpstr>微软雅黑</vt:lpstr>
      <vt:lpstr>Arial</vt:lpstr>
      <vt:lpstr>等线</vt:lpstr>
      <vt:lpstr>-apple-system</vt:lpstr>
      <vt:lpstr>Segoe Print</vt:lpstr>
      <vt:lpstr>Menlo</vt:lpstr>
      <vt:lpstr>Yu Gothic UI Light</vt:lpstr>
      <vt:lpstr>Arial Unicode MS</vt:lpstr>
      <vt:lpstr>Arial Black</vt:lpstr>
      <vt:lpstr>黑体</vt:lpstr>
      <vt:lpstr>Wingdings</vt:lpstr>
      <vt:lpstr>system-ui</vt:lpstr>
      <vt:lpstr>PingFang SC</vt:lpstr>
      <vt:lpstr>Calibri</vt:lpstr>
      <vt:lpstr>Office 主题​​</vt:lpstr>
      <vt:lpstr>5_Office 主题​​</vt:lpstr>
      <vt:lpstr>PEILab Group Meeting</vt:lpstr>
      <vt:lpstr> Llama 4 Models</vt:lpstr>
      <vt:lpstr>VoCo-LLaMA</vt:lpstr>
      <vt:lpstr>VoCo-LLaMA</vt:lpstr>
      <vt:lpstr>VoCo-LLaMA</vt:lpstr>
      <vt:lpstr>VoCo-LLaMA</vt:lpstr>
      <vt:lpstr>VoCo-LLaMA</vt:lpstr>
      <vt:lpstr>VoCo-LLaMA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J</cp:lastModifiedBy>
  <cp:revision>938</cp:revision>
  <cp:lastPrinted>2018-09-14T15:34:00Z</cp:lastPrinted>
  <dcterms:created xsi:type="dcterms:W3CDTF">2018-08-22T08:31:00Z</dcterms:created>
  <dcterms:modified xsi:type="dcterms:W3CDTF">2025-04-17T06:39:39Z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3167D4456ACC4C48B74D60E0B4EB77FF_12</vt:lpwstr>
  </property>
  <property fmtid="{D5CDD505-2E9C-101B-9397-08002B2CF9AE}" pid="3" name="KSOProductBuildVer">
    <vt:lpwstr>2052-12.1.0.20784</vt:lpwstr>
  </property>
</Properties>
</file>

<file path=docProps/thumbnail.jpeg>
</file>